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1" r:id="rId2"/>
    <p:sldId id="266" r:id="rId3"/>
    <p:sldId id="267" r:id="rId4"/>
    <p:sldId id="268" r:id="rId5"/>
    <p:sldId id="269" r:id="rId6"/>
    <p:sldId id="271" r:id="rId7"/>
    <p:sldId id="270" r:id="rId8"/>
    <p:sldId id="273" r:id="rId9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6E55"/>
    <a:srgbClr val="2A7F62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2D2D9-09FA-4601-BC4E-68EDEC751E2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D7C41-D97F-47C8-B618-E869BA7DD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9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8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59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86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9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94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D7C41-D97F-47C8-B618-E869BA7DDC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5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2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8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3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2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7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54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9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5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4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771AC-AE4C-4383-B985-35B7B11C83E7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9ECC9-4357-47AF-95EB-D7417FCBD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1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A46D7-53B6-4109-9057-2D1BA9F36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0" y="1783079"/>
            <a:ext cx="8427720" cy="1828799"/>
          </a:xfrm>
        </p:spPr>
        <p:txBody>
          <a:bodyPr>
            <a:normAutofit/>
          </a:bodyPr>
          <a:lstStyle/>
          <a:p>
            <a:pPr algn="ctr" rtl="1"/>
            <a:r>
              <a:rPr lang="fa-IR" dirty="0">
                <a:cs typeface="B Titr" panose="00000700000000000000" pitchFamily="2" charset="-78"/>
              </a:rPr>
              <a:t>عنوان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5A9F210-6D43-4EFF-AC37-DEB747EE5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1721" y="3825239"/>
            <a:ext cx="6797039" cy="2057401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نام و نام خانوادگی نویسنده اول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نام و نام خانوادگی نویسنده دوم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نام و نام خانوادگی نویسنده سوم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نام و نام خانوادگی نویسنده چهارم</a:t>
            </a:r>
          </a:p>
        </p:txBody>
      </p:sp>
    </p:spTree>
    <p:extLst>
      <p:ext uri="{BB962C8B-B14F-4D97-AF65-F5344CB8AC3E}">
        <p14:creationId xmlns:p14="http://schemas.microsoft.com/office/powerpoint/2010/main" val="407496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3">
            <a:extLst>
              <a:ext uri="{FF2B5EF4-FFF2-40B4-BE49-F238E27FC236}">
                <a16:creationId xmlns:a16="http://schemas.microsoft.com/office/drawing/2014/main" id="{8CFCC79A-91E5-4E8D-8422-3CB5403FE860}"/>
              </a:ext>
            </a:extLst>
          </p:cNvPr>
          <p:cNvSpPr txBox="1">
            <a:spLocks/>
          </p:cNvSpPr>
          <p:nvPr/>
        </p:nvSpPr>
        <p:spPr>
          <a:xfrm>
            <a:off x="448528" y="1041390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2000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1600" dirty="0">
                <a:cs typeface="B Titr" panose="00000700000000000000" pitchFamily="2" charset="-78"/>
              </a:rPr>
              <a:t>(درصورت نیاز)</a:t>
            </a:r>
            <a:endParaRPr lang="en-US" sz="1600" dirty="0">
              <a:cs typeface="B Titr" panose="00000700000000000000" pitchFamily="2" charset="-78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69601" y="4158068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69601" y="4671454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69601" y="5107507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54356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69600" y="5979126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Content Placeholder 13">
            <a:extLst>
              <a:ext uri="{FF2B5EF4-FFF2-40B4-BE49-F238E27FC236}">
                <a16:creationId xmlns:a16="http://schemas.microsoft.com/office/drawing/2014/main" id="{78C90F2F-24BA-4A9C-BA61-EDAC6FC306FF}"/>
              </a:ext>
            </a:extLst>
          </p:cNvPr>
          <p:cNvSpPr txBox="1">
            <a:spLocks/>
          </p:cNvSpPr>
          <p:nvPr/>
        </p:nvSpPr>
        <p:spPr>
          <a:xfrm>
            <a:off x="1911701" y="430294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0BA3D10-9DE0-4B01-AFC9-2B456E559E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CDDFE-78FE-4D3C-B10D-7BAD092E4194}"/>
              </a:ext>
            </a:extLst>
          </p:cNvPr>
          <p:cNvSpPr/>
          <p:nvPr/>
        </p:nvSpPr>
        <p:spPr>
          <a:xfrm>
            <a:off x="2142308" y="1148292"/>
            <a:ext cx="7641771" cy="55921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05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69600" y="4594121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500" b="1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5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69600" y="4137748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69601" y="5107507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54356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69600" y="5979126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C4E2C0D4-86CD-4C7E-A598-8CF9253B8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  <p:sp>
        <p:nvSpPr>
          <p:cNvPr id="12" name="Content Placeholder 13">
            <a:extLst>
              <a:ext uri="{FF2B5EF4-FFF2-40B4-BE49-F238E27FC236}">
                <a16:creationId xmlns:a16="http://schemas.microsoft.com/office/drawing/2014/main" id="{716560FF-989E-4A71-884A-624CD1969840}"/>
              </a:ext>
            </a:extLst>
          </p:cNvPr>
          <p:cNvSpPr txBox="1">
            <a:spLocks/>
          </p:cNvSpPr>
          <p:nvPr/>
        </p:nvSpPr>
        <p:spPr>
          <a:xfrm>
            <a:off x="448528" y="1041390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2000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1600" dirty="0">
                <a:cs typeface="B Titr" panose="00000700000000000000" pitchFamily="2" charset="-78"/>
              </a:rPr>
              <a:t>(درصورت نیاز)</a:t>
            </a:r>
            <a:endParaRPr lang="en-US" sz="1600" dirty="0">
              <a:cs typeface="B Titr" panose="00000700000000000000" pitchFamily="2" charset="-78"/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CC96D318-5B41-4277-9380-7DD5EAC2F3E4}"/>
              </a:ext>
            </a:extLst>
          </p:cNvPr>
          <p:cNvSpPr txBox="1">
            <a:spLocks/>
          </p:cNvSpPr>
          <p:nvPr/>
        </p:nvSpPr>
        <p:spPr>
          <a:xfrm>
            <a:off x="1911701" y="430294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8B7E3C-784B-4126-BC2A-7F2D2A79B797}"/>
              </a:ext>
            </a:extLst>
          </p:cNvPr>
          <p:cNvSpPr/>
          <p:nvPr/>
        </p:nvSpPr>
        <p:spPr>
          <a:xfrm>
            <a:off x="2142308" y="1148292"/>
            <a:ext cx="7641771" cy="55921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2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69600" y="5029687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69600" y="4147421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69600" y="4583474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54356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69600" y="5979126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07920531-5753-484C-BF57-D36810DC9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D370ED29-0BBE-4417-8F06-417176F7BED6}"/>
              </a:ext>
            </a:extLst>
          </p:cNvPr>
          <p:cNvSpPr txBox="1">
            <a:spLocks/>
          </p:cNvSpPr>
          <p:nvPr/>
        </p:nvSpPr>
        <p:spPr>
          <a:xfrm>
            <a:off x="448528" y="1041390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2000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1600" dirty="0">
                <a:cs typeface="B Titr" panose="00000700000000000000" pitchFamily="2" charset="-78"/>
              </a:rPr>
              <a:t>(درصورت نیاز)</a:t>
            </a:r>
            <a:endParaRPr lang="en-US" sz="1600" dirty="0">
              <a:cs typeface="B Titr" panose="00000700000000000000" pitchFamily="2" charset="-78"/>
            </a:endParaRPr>
          </a:p>
        </p:txBody>
      </p:sp>
      <p:sp>
        <p:nvSpPr>
          <p:cNvPr id="16" name="Content Placeholder 13">
            <a:extLst>
              <a:ext uri="{FF2B5EF4-FFF2-40B4-BE49-F238E27FC236}">
                <a16:creationId xmlns:a16="http://schemas.microsoft.com/office/drawing/2014/main" id="{090400C7-AA18-4B70-9403-31D79813E188}"/>
              </a:ext>
            </a:extLst>
          </p:cNvPr>
          <p:cNvSpPr txBox="1">
            <a:spLocks/>
          </p:cNvSpPr>
          <p:nvPr/>
        </p:nvSpPr>
        <p:spPr>
          <a:xfrm>
            <a:off x="1911701" y="430294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DDFAD4-FA14-472F-B6B4-E67F95A7E9E0}"/>
              </a:ext>
            </a:extLst>
          </p:cNvPr>
          <p:cNvSpPr/>
          <p:nvPr/>
        </p:nvSpPr>
        <p:spPr>
          <a:xfrm>
            <a:off x="2142308" y="1148292"/>
            <a:ext cx="7641771" cy="55921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0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79760" y="5466227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59440" y="4159529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59440" y="459558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030661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69600" y="5979126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796F2E2-9AE5-46B6-B0F6-0F4AA01288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  <p:sp>
        <p:nvSpPr>
          <p:cNvPr id="9" name="Content Placeholder 13">
            <a:extLst>
              <a:ext uri="{FF2B5EF4-FFF2-40B4-BE49-F238E27FC236}">
                <a16:creationId xmlns:a16="http://schemas.microsoft.com/office/drawing/2014/main" id="{0B546D2A-EA4E-498B-AFFC-8B8BB3765DC3}"/>
              </a:ext>
            </a:extLst>
          </p:cNvPr>
          <p:cNvSpPr txBox="1">
            <a:spLocks/>
          </p:cNvSpPr>
          <p:nvPr/>
        </p:nvSpPr>
        <p:spPr>
          <a:xfrm>
            <a:off x="448528" y="1041390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2000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1600" dirty="0">
                <a:cs typeface="B Titr" panose="00000700000000000000" pitchFamily="2" charset="-78"/>
              </a:rPr>
              <a:t>(درصورت نیاز)</a:t>
            </a:r>
            <a:endParaRPr lang="en-US" sz="1600" dirty="0">
              <a:cs typeface="B Titr" panose="00000700000000000000" pitchFamily="2" charset="-78"/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CC6BB9DA-C288-4C38-A7CB-A5F9A2D03EF8}"/>
              </a:ext>
            </a:extLst>
          </p:cNvPr>
          <p:cNvSpPr txBox="1">
            <a:spLocks/>
          </p:cNvSpPr>
          <p:nvPr/>
        </p:nvSpPr>
        <p:spPr>
          <a:xfrm>
            <a:off x="1911701" y="430294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55323B-4BEA-45C5-9B03-1A3ADECC81D0}"/>
              </a:ext>
            </a:extLst>
          </p:cNvPr>
          <p:cNvSpPr/>
          <p:nvPr/>
        </p:nvSpPr>
        <p:spPr>
          <a:xfrm>
            <a:off x="2142308" y="1148292"/>
            <a:ext cx="7641771" cy="55921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85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79760" y="5904754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59440" y="4159529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59440" y="459558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030661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79760" y="546574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69600" y="641469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26AFA9FA-5E8B-4DE6-8595-142D66734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  <p:sp>
        <p:nvSpPr>
          <p:cNvPr id="9" name="Content Placeholder 13">
            <a:extLst>
              <a:ext uri="{FF2B5EF4-FFF2-40B4-BE49-F238E27FC236}">
                <a16:creationId xmlns:a16="http://schemas.microsoft.com/office/drawing/2014/main" id="{CFD104AF-F45D-4ABC-8DD3-8E61E9A9B0C4}"/>
              </a:ext>
            </a:extLst>
          </p:cNvPr>
          <p:cNvSpPr txBox="1">
            <a:spLocks/>
          </p:cNvSpPr>
          <p:nvPr/>
        </p:nvSpPr>
        <p:spPr>
          <a:xfrm>
            <a:off x="448528" y="1041390"/>
            <a:ext cx="1775671" cy="9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2000" dirty="0">
                <a:cs typeface="B Titr" panose="00000700000000000000" pitchFamily="2" charset="-78"/>
              </a:rPr>
              <a:t>عنوان بخش</a:t>
            </a:r>
          </a:p>
          <a:p>
            <a:pPr rtl="1"/>
            <a:r>
              <a:rPr lang="fa-IR" sz="1600" dirty="0">
                <a:cs typeface="B Titr" panose="00000700000000000000" pitchFamily="2" charset="-78"/>
              </a:rPr>
              <a:t>(درصورت نیاز)</a:t>
            </a:r>
            <a:endParaRPr lang="en-US" sz="1600" dirty="0">
              <a:cs typeface="B Titr" panose="00000700000000000000" pitchFamily="2" charset="-78"/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79E3346F-54C8-4604-9858-0E711810B915}"/>
              </a:ext>
            </a:extLst>
          </p:cNvPr>
          <p:cNvSpPr txBox="1">
            <a:spLocks/>
          </p:cNvSpPr>
          <p:nvPr/>
        </p:nvSpPr>
        <p:spPr>
          <a:xfrm>
            <a:off x="1911701" y="430294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6E0A89-7C53-4293-838E-B48F24AF6B9B}"/>
              </a:ext>
            </a:extLst>
          </p:cNvPr>
          <p:cNvSpPr/>
          <p:nvPr/>
        </p:nvSpPr>
        <p:spPr>
          <a:xfrm>
            <a:off x="2142308" y="1148292"/>
            <a:ext cx="7641771" cy="55921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45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C7F2D44-C85F-49E6-8611-347B929DB193}"/>
              </a:ext>
            </a:extLst>
          </p:cNvPr>
          <p:cNvSpPr/>
          <p:nvPr/>
        </p:nvSpPr>
        <p:spPr>
          <a:xfrm>
            <a:off x="79760" y="6336872"/>
            <a:ext cx="1230879" cy="4360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منابع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5F0D5D2-C254-4CA6-8855-647AA827DC7C}"/>
              </a:ext>
            </a:extLst>
          </p:cNvPr>
          <p:cNvSpPr/>
          <p:nvPr/>
        </p:nvSpPr>
        <p:spPr>
          <a:xfrm>
            <a:off x="59440" y="4159529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مقدمه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3FB4000-E71D-429F-8421-0F434706E024}"/>
              </a:ext>
            </a:extLst>
          </p:cNvPr>
          <p:cNvSpPr/>
          <p:nvPr/>
        </p:nvSpPr>
        <p:spPr>
          <a:xfrm>
            <a:off x="59440" y="4595582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پیشینه تحقیق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B8A09A8-B1B9-430C-A676-457D830C1386}"/>
              </a:ext>
            </a:extLst>
          </p:cNvPr>
          <p:cNvSpPr/>
          <p:nvPr/>
        </p:nvSpPr>
        <p:spPr>
          <a:xfrm>
            <a:off x="69600" y="5030661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روش تحقیق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0BA7CE0-8544-4280-BAAD-35348AEB85D0}"/>
              </a:ext>
            </a:extLst>
          </p:cNvPr>
          <p:cNvSpPr/>
          <p:nvPr/>
        </p:nvSpPr>
        <p:spPr>
          <a:xfrm>
            <a:off x="79760" y="5465740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یافته‌ها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3B6C228-4FB2-4F89-97D5-7D725205C24D}"/>
              </a:ext>
            </a:extLst>
          </p:cNvPr>
          <p:cNvSpPr/>
          <p:nvPr/>
        </p:nvSpPr>
        <p:spPr>
          <a:xfrm>
            <a:off x="79760" y="5890659"/>
            <a:ext cx="1130734" cy="35823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نتیجه‌گیری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416D86C3-0446-4F0C-90BD-AAFCD38312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-414383" y="321914"/>
            <a:ext cx="910046" cy="3974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3BC54E-ADEC-40EF-AC9E-11137E863D24}" type="slidenum">
              <a:rPr lang="en-US" altLang="en-US" sz="2800" b="1" smtClean="0">
                <a:solidFill>
                  <a:schemeClr val="bg1"/>
                </a:solidFill>
                <a:latin typeface="IPT Lotus" panose="00000400000000000000" pitchFamily="2" charset="2"/>
                <a:cs typeface="B Titr" panose="00000700000000000000" pitchFamily="2" charset="-78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800" b="1" dirty="0">
              <a:solidFill>
                <a:schemeClr val="bg1"/>
              </a:solidFill>
              <a:latin typeface="IPT Lotus" panose="00000400000000000000" pitchFamily="2" charset="2"/>
              <a:cs typeface="B Titr" panose="00000700000000000000" pitchFamily="2" charset="-78"/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5697199C-B64C-4046-8DD7-AFA79CBF2371}"/>
              </a:ext>
            </a:extLst>
          </p:cNvPr>
          <p:cNvSpPr txBox="1">
            <a:spLocks/>
          </p:cNvSpPr>
          <p:nvPr/>
        </p:nvSpPr>
        <p:spPr>
          <a:xfrm>
            <a:off x="1911701" y="430294"/>
            <a:ext cx="7447915" cy="42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20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عنوان مقاله </a:t>
            </a:r>
            <a:r>
              <a:rPr lang="fa-IR" sz="16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(فقط در یک خط قرار گیرد – در صورت نیاز، سایز فونت کوچک شود)</a:t>
            </a:r>
            <a:endParaRPr lang="fa-IR" sz="20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0A63F3-5A37-40D3-876C-0B3CFD513E8B}"/>
              </a:ext>
            </a:extLst>
          </p:cNvPr>
          <p:cNvSpPr/>
          <p:nvPr/>
        </p:nvSpPr>
        <p:spPr>
          <a:xfrm>
            <a:off x="2142308" y="1148292"/>
            <a:ext cx="7641771" cy="55921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1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67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229</Words>
  <Application>Microsoft Office PowerPoint</Application>
  <PresentationFormat>A4 Paper (210x297 mm)</PresentationFormat>
  <Paragraphs>69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IPT Lotus</vt:lpstr>
      <vt:lpstr>Office Theme</vt:lpstr>
      <vt:lpstr>عنوان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Fatemeh Jam</dc:creator>
  <cp:lastModifiedBy>Digi Max</cp:lastModifiedBy>
  <cp:revision>46</cp:revision>
  <dcterms:created xsi:type="dcterms:W3CDTF">2022-10-24T08:17:34Z</dcterms:created>
  <dcterms:modified xsi:type="dcterms:W3CDTF">2024-10-08T20:29:27Z</dcterms:modified>
</cp:coreProperties>
</file>